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87" r:id="rId2"/>
    <p:sldId id="266" r:id="rId3"/>
    <p:sldId id="267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7" d="100"/>
          <a:sy n="87" d="100"/>
        </p:scale>
        <p:origin x="6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F7E9A-2C74-40D5-AE1A-21B8C290FF53}" type="datetime1">
              <a:rPr lang="de-DE" smtClean="0">
                <a:solidFill>
                  <a:srgbClr val="898989"/>
                </a:solidFill>
              </a:rPr>
              <a:t>31.10.2023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B9980CA-2D15-4694-8505-4CB34A0F51D2}" type="datetime1">
              <a:rPr lang="de-DE" smtClean="0"/>
              <a:t>31.10.2023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5243-1BCE-4DA4-99C4-6C2C97E5C0E8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C65D-C21B-41CA-8B14-3605C8A380F3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D801-D011-4038-9F75-12722C54AFAD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60C1-990C-4FA7-AC85-9835F569050A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F434-1708-4E4F-B50C-BD994D8D6C09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DBEC-B606-4D5C-A5F1-DBFFCFA2F3AF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BF801F-90B6-4368-89F5-A21FD8D9E5D2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D9A0-862F-43EB-8C23-F33209B34934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C30E-3827-49D2-806E-F66B563698D9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B6E3-21D3-4386-9D7A-0007DB81C92C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251DE-7564-4550-A44D-8A5506C136CD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Fachgebiet Unternehmensfinanzierung | Vorlage - Seminararbeit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FA65821-BBEB-87A2-BFAF-B144B206AF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de-DE" sz="2400" b="1" dirty="0" err="1"/>
              <a:t>Subtitle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C4D62F-6FC8-725D-E95A-A7000569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4221-C928-4840-8A77-9DAC88F639A2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CC410-1951-DD8C-EB1A-FCD79D97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6D996F-7B57-3411-FC32-52A3929D2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28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5BFB-9F75-1D15-4F58-80AF272C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AGenda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D04176-2225-1C3E-C7B9-48EC097A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7258-6CFF-457F-B947-DD23EAA30153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7669A9-CE6C-6DDF-0ECD-04262435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F7CDBC1-0AF3-FB60-B00B-2D1A3073C1AC}"/>
              </a:ext>
            </a:extLst>
          </p:cNvPr>
          <p:cNvSpPr txBox="1">
            <a:spLocks/>
          </p:cNvSpPr>
          <p:nvPr/>
        </p:nvSpPr>
        <p:spPr>
          <a:xfrm>
            <a:off x="6456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6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 Kapitel: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5F49FF1-83A7-71F1-0940-59811C5028BC}"/>
              </a:ext>
            </a:extLst>
          </p:cNvPr>
          <p:cNvSpPr txBox="1">
            <a:spLocks/>
          </p:cNvSpPr>
          <p:nvPr/>
        </p:nvSpPr>
        <p:spPr>
          <a:xfrm>
            <a:off x="-24000" y="2663525"/>
            <a:ext cx="4992235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sz="1800" b="1" dirty="0"/>
              <a:t>	</a:t>
            </a:r>
            <a:r>
              <a:rPr lang="de-DE" b="1" dirty="0"/>
              <a:t>1</a:t>
            </a:r>
            <a:r>
              <a:rPr lang="de-DE" sz="1800" b="1" dirty="0"/>
              <a:t>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Kapitel: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C95B294-3835-8D0C-52C2-98FA723577DC}"/>
              </a:ext>
            </a:extLst>
          </p:cNvPr>
          <p:cNvSpPr txBox="1">
            <a:spLocks/>
          </p:cNvSpPr>
          <p:nvPr/>
        </p:nvSpPr>
        <p:spPr>
          <a:xfrm>
            <a:off x="-24000" y="338364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2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 Kapitel: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173BBBF-E0BC-99BB-2118-1B2C03DB0AE7}"/>
              </a:ext>
            </a:extLst>
          </p:cNvPr>
          <p:cNvSpPr txBox="1">
            <a:spLocks/>
          </p:cNvSpPr>
          <p:nvPr/>
        </p:nvSpPr>
        <p:spPr>
          <a:xfrm>
            <a:off x="-24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3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 Kapitel: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CCD8AE9-A18F-1589-345D-34A0BAB9F6A9}"/>
              </a:ext>
            </a:extLst>
          </p:cNvPr>
          <p:cNvSpPr txBox="1">
            <a:spLocks/>
          </p:cNvSpPr>
          <p:nvPr/>
        </p:nvSpPr>
        <p:spPr>
          <a:xfrm>
            <a:off x="6456000" y="2718159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4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 Kapitel: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1BBC37F-912F-3BF1-919D-A6B7D9D9162F}"/>
              </a:ext>
            </a:extLst>
          </p:cNvPr>
          <p:cNvSpPr txBox="1">
            <a:spLocks/>
          </p:cNvSpPr>
          <p:nvPr/>
        </p:nvSpPr>
        <p:spPr>
          <a:xfrm>
            <a:off x="6456000" y="3438277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5	</a:t>
            </a:r>
            <a:r>
              <a:rPr lang="de-DE" sz="1600" b="1" dirty="0">
                <a:latin typeface="+mn-lt"/>
                <a:ea typeface="MS PGothic" panose="020B0600070205080204" pitchFamily="34" charset="-128"/>
              </a:rPr>
              <a:t> Kapitel: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311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491A7-5A2A-3F56-1E84-D6ECA2DF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5B0A7A-810D-6D17-9D04-3FEB937C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1A49C6-AF82-85ED-17FB-F33BB0E716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0C18EC-ED20-441C-996D-36C8D17E3C0E}" type="datetime1">
              <a:rPr lang="de-DE" smtClean="0"/>
              <a:t>31.10.2023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2289F7-9560-2E5D-F63C-B8B7CC86F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490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44</Words>
  <Application>Microsoft Office PowerPoint</Application>
  <PresentationFormat>Breitbild</PresentationFormat>
  <Paragraphs>15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Arial Black</vt:lpstr>
      <vt:lpstr>Calibri</vt:lpstr>
      <vt:lpstr>Wingdings</vt:lpstr>
      <vt:lpstr>Template</vt:lpstr>
      <vt:lpstr>Headline</vt:lpstr>
      <vt:lpstr>AGenda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2023-10-31T15:20:07Z</dcterms:modified>
</cp:coreProperties>
</file>